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Glacial Indifference" panose="020B0604020202020204" charset="0"/>
      <p:regular r:id="rId3"/>
    </p:embeddedFont>
    <p:embeddedFont>
      <p:font typeface="League Spartan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5874947" y="1487134"/>
            <a:ext cx="797464" cy="797464"/>
          </a:xfrm>
          <a:custGeom>
            <a:avLst/>
            <a:gdLst/>
            <a:ahLst/>
            <a:cxnLst/>
            <a:rect l="l" t="t" r="r" b="b"/>
            <a:pathLst>
              <a:path w="797464" h="797464">
                <a:moveTo>
                  <a:pt x="0" y="0"/>
                </a:moveTo>
                <a:lnTo>
                  <a:pt x="797464" y="0"/>
                </a:lnTo>
                <a:lnTo>
                  <a:pt x="797464" y="797464"/>
                </a:lnTo>
                <a:lnTo>
                  <a:pt x="0" y="7974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>
            <a:off x="756000" y="1282767"/>
            <a:ext cx="1004525" cy="975645"/>
          </a:xfrm>
          <a:custGeom>
            <a:avLst/>
            <a:gdLst/>
            <a:ahLst/>
            <a:cxnLst/>
            <a:rect l="l" t="t" r="r" b="b"/>
            <a:pathLst>
              <a:path w="1004525" h="975645">
                <a:moveTo>
                  <a:pt x="0" y="0"/>
                </a:moveTo>
                <a:lnTo>
                  <a:pt x="1004525" y="0"/>
                </a:lnTo>
                <a:lnTo>
                  <a:pt x="1004525" y="975645"/>
                </a:lnTo>
                <a:lnTo>
                  <a:pt x="0" y="97564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>
            <a:off x="4443621" y="7686960"/>
            <a:ext cx="2311155" cy="2218709"/>
          </a:xfrm>
          <a:custGeom>
            <a:avLst/>
            <a:gdLst/>
            <a:ahLst/>
            <a:cxnLst/>
            <a:rect l="l" t="t" r="r" b="b"/>
            <a:pathLst>
              <a:path w="2311155" h="2218709">
                <a:moveTo>
                  <a:pt x="0" y="0"/>
                </a:moveTo>
                <a:lnTo>
                  <a:pt x="2311156" y="0"/>
                </a:lnTo>
                <a:lnTo>
                  <a:pt x="2311156" y="2218709"/>
                </a:lnTo>
                <a:lnTo>
                  <a:pt x="0" y="221870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1939" t="-16114" r="-12196" b="-13193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756000" y="3827648"/>
            <a:ext cx="5998777" cy="3614263"/>
          </a:xfrm>
          <a:custGeom>
            <a:avLst/>
            <a:gdLst/>
            <a:ahLst/>
            <a:cxnLst/>
            <a:rect l="l" t="t" r="r" b="b"/>
            <a:pathLst>
              <a:path w="5998777" h="3614263">
                <a:moveTo>
                  <a:pt x="0" y="0"/>
                </a:moveTo>
                <a:lnTo>
                  <a:pt x="5998777" y="0"/>
                </a:lnTo>
                <a:lnTo>
                  <a:pt x="5998777" y="3614263"/>
                </a:lnTo>
                <a:lnTo>
                  <a:pt x="0" y="361426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TextBox 6"/>
          <p:cNvSpPr txBox="1"/>
          <p:nvPr/>
        </p:nvSpPr>
        <p:spPr>
          <a:xfrm>
            <a:off x="809176" y="2360798"/>
            <a:ext cx="5945601" cy="1381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59"/>
              </a:lnSpc>
            </a:pPr>
            <a:r>
              <a:rPr lang="en-US" sz="22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This March 2026 we’re doing a feel-good fundraiser for The Chatty Café Scheme 💬☕️</a:t>
            </a:r>
          </a:p>
          <a:p>
            <a:pPr algn="ctr">
              <a:lnSpc>
                <a:spcPts val="2759"/>
              </a:lnSpc>
            </a:pPr>
            <a:r>
              <a:rPr lang="en-US" sz="22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Helping people connect, chat and feel less alone. Have a look below and join in if you can!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56000" y="7758960"/>
            <a:ext cx="3448240" cy="2514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</a:pPr>
            <a:r>
              <a:rPr lang="en-US" sz="14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The Chatty Cafe Scheme relies on donations to help keep thousands of people connected. What may look like “just a table in a cafe” actually supports nationwide Chatter &amp; Natter tables, telephone friendships, and online chats — all carefully coordinated, safeguarded, and supported by trained volunteers. 💛</a:t>
            </a:r>
          </a:p>
          <a:p>
            <a:pPr marL="0" lvl="0" indent="0" algn="ctr">
              <a:lnSpc>
                <a:spcPts val="1680"/>
              </a:lnSpc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To donate online, please use the QR code</a:t>
            </a:r>
            <a:r>
              <a:rPr lang="en-US" sz="1400" u="none" strike="noStrike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shown on the right.</a:t>
            </a:r>
          </a:p>
          <a:p>
            <a:pPr marL="0" lvl="0" indent="0" algn="ctr">
              <a:lnSpc>
                <a:spcPts val="1680"/>
              </a:lnSpc>
              <a:spcBef>
                <a:spcPct val="0"/>
              </a:spcBef>
            </a:pPr>
            <a:endParaRPr lang="en-US" sz="1400" u="none" strike="noStrike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0" lvl="0" indent="0" algn="ctr">
              <a:lnSpc>
                <a:spcPts val="1680"/>
              </a:lnSpc>
              <a:spcBef>
                <a:spcPct val="0"/>
              </a:spcBef>
            </a:pPr>
            <a:endParaRPr lang="en-US" sz="1400" u="none" strike="noStrike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522650" y="670275"/>
            <a:ext cx="4633092" cy="15881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39"/>
              </a:lnSpc>
              <a:spcBef>
                <a:spcPct val="0"/>
              </a:spcBef>
            </a:pPr>
            <a:r>
              <a:rPr lang="en-US" sz="4599">
                <a:solidFill>
                  <a:srgbClr val="17BEBB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#MAKE</a:t>
            </a:r>
            <a:r>
              <a:rPr lang="en-US" sz="4599">
                <a:solidFill>
                  <a:srgbClr val="F88A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MARCH</a:t>
            </a:r>
            <a:r>
              <a:rPr lang="en-US" sz="45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CHATTY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108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Glacial Indifference</vt:lpstr>
      <vt:lpstr>Calibri</vt:lpstr>
      <vt:lpstr>Arial</vt:lpstr>
      <vt:lpstr>League Spartan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Version 2_MakeMarchChatty Poster</dc:title>
  <cp:lastModifiedBy>Abi Murray</cp:lastModifiedBy>
  <cp:revision>2</cp:revision>
  <dcterms:created xsi:type="dcterms:W3CDTF">2006-08-16T00:00:00Z</dcterms:created>
  <dcterms:modified xsi:type="dcterms:W3CDTF">2026-02-25T11:36:54Z</dcterms:modified>
  <dc:identifier>DAG_4AWeHvU</dc:identifier>
</cp:coreProperties>
</file>